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0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6B08"/>
    <a:srgbClr val="AC60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4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382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9E7FFE-1A1A-4150-8255-21F8DEAD4310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0A0BDF-452B-4B4F-98E5-1E7A2E073C8B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A0BDF-452B-4B4F-98E5-1E7A2E073C8B}" type="slidenum">
              <a:rPr lang="pt-PT" smtClean="0"/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A0BDF-452B-4B4F-98E5-1E7A2E073C8B}" type="slidenum">
              <a:rPr lang="pt-PT" smtClean="0"/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A0BDF-452B-4B4F-98E5-1E7A2E073C8B}" type="slidenum">
              <a:rPr lang="pt-PT" smtClean="0"/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0A0BDF-452B-4B4F-98E5-1E7A2E073C8B}" type="slidenum">
              <a:rPr lang="pt-PT" smtClean="0"/>
              <a:t>5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CC370-FEC1-4F86-B796-F936CD437FB2}" type="datetimeFigureOut">
              <a:rPr lang="pt-PT" smtClean="0"/>
              <a:t>13/05/2026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BCD4D-1CF3-4E10-A08B-CD68B274E66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7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7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cul.uniluanda.ao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cul.uniluanda.ao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cul.uniluanda.ao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cul.uniluanda.ao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89379" y="3429000"/>
            <a:ext cx="5917706" cy="15919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PT" sz="2700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Título da Comunicação</a:t>
            </a:r>
          </a:p>
          <a:p>
            <a:pPr algn="ctr"/>
            <a:endParaRPr lang="pt-PT" sz="2700" dirty="0">
              <a:ln w="0"/>
              <a:solidFill>
                <a:srgbClr val="AC600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r>
              <a:rPr lang="pt-PT" sz="2700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Dados do/s autor/es</a:t>
            </a:r>
          </a:p>
          <a:p>
            <a:pPr algn="ctr"/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Nome - Grau acadêmicno - Institituição</a:t>
            </a:r>
          </a:p>
        </p:txBody>
      </p:sp>
      <p:pic>
        <p:nvPicPr>
          <p:cNvPr id="14" name="Imagem 1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b="40298"/>
          <a:stretch>
            <a:fillRect/>
          </a:stretch>
        </p:blipFill>
        <p:spPr>
          <a:xfrm rot="5400000">
            <a:off x="-2710547" y="2710543"/>
            <a:ext cx="6858003" cy="1436919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910" y="5981243"/>
            <a:ext cx="2700922" cy="640141"/>
          </a:xfrm>
          <a:prstGeom prst="rect">
            <a:avLst/>
          </a:prstGeom>
        </p:spPr>
      </p:pic>
      <p:graphicFrame>
        <p:nvGraphicFramePr>
          <p:cNvPr id="25" name="Objeto 24"/>
          <p:cNvGraphicFramePr>
            <a:graphicFrameLocks noChangeAspect="1"/>
          </p:cNvGraphicFramePr>
          <p:nvPr/>
        </p:nvGraphicFramePr>
        <p:xfrm>
          <a:off x="3496554" y="345952"/>
          <a:ext cx="2150891" cy="1570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orelDRAW" r:id="rId5" imgW="6755130" imgH="4932680" progId="CorelDraw.Graphic.17">
                  <p:embed/>
                </p:oleObj>
              </mc:Choice>
              <mc:Fallback>
                <p:oleObj name="CorelDRAW" r:id="rId5" imgW="6755130" imgH="4932680" progId="CorelDraw.Graphic.17">
                  <p:embed/>
                  <p:pic>
                    <p:nvPicPr>
                      <p:cNvPr id="0" name="Picture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6554" y="345952"/>
                        <a:ext cx="2150891" cy="15707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1685997" y="2176572"/>
            <a:ext cx="6124470" cy="9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b="1" dirty="0"/>
              <a:t>SOB O LEMA: "POLÍTICAS E ESTRATÉGIAS PARA O DESENVOLVIMENTO DAS INSTITUIÇÕES DE ENSINO SUPERIOR"</a:t>
            </a:r>
          </a:p>
        </p:txBody>
      </p:sp>
      <p:sp>
        <p:nvSpPr>
          <p:cNvPr id="4" name="Text Box 3"/>
          <p:cNvSpPr txBox="1"/>
          <p:nvPr/>
        </p:nvSpPr>
        <p:spPr>
          <a:xfrm>
            <a:off x="2285999" y="5797093"/>
            <a:ext cx="4572000" cy="368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Luanda, </a:t>
            </a:r>
            <a:r>
              <a:rPr lang="pt-BR" altLang="pt-PT" dirty="0" smtClean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Maio </a:t>
            </a:r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de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6" name="Agrupar 15"/>
          <p:cNvGrpSpPr>
            <a:grpSpLocks noGrp="1" noUngrp="1" noRot="1" noMove="1" noResize="1"/>
          </p:cNvGrpSpPr>
          <p:nvPr/>
        </p:nvGrpSpPr>
        <p:grpSpPr>
          <a:xfrm>
            <a:off x="-8" y="-2"/>
            <a:ext cx="9147859" cy="6642391"/>
            <a:chOff x="-8" y="-2"/>
            <a:chExt cx="9147859" cy="6642391"/>
          </a:xfrm>
        </p:grpSpPr>
        <p:grpSp>
          <p:nvGrpSpPr>
            <p:cNvPr id="8" name="Agrupar 7"/>
            <p:cNvGrpSpPr>
              <a:grpSpLocks noGrp="1" noUngrp="1" noRot="1" noMove="1" noResize="1"/>
            </p:cNvGrpSpPr>
            <p:nvPr/>
          </p:nvGrpSpPr>
          <p:grpSpPr>
            <a:xfrm>
              <a:off x="-8" y="-2"/>
              <a:ext cx="9147859" cy="1066608"/>
              <a:chOff x="-8" y="-2"/>
              <a:chExt cx="9147859" cy="1066608"/>
            </a:xfrm>
          </p:grpSpPr>
          <p:sp>
            <p:nvSpPr>
              <p:cNvPr id="7" name="Retângulo 6"/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 flipV="1">
                <a:off x="0" y="-2"/>
                <a:ext cx="9147851" cy="1066607"/>
              </a:xfrm>
              <a:prstGeom prst="rect">
                <a:avLst/>
              </a:prstGeom>
              <a:solidFill>
                <a:srgbClr val="956B08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PT" dirty="0"/>
              </a:p>
            </p:txBody>
          </p:sp>
          <p:pic>
            <p:nvPicPr>
              <p:cNvPr id="2" name="Imagem 1"/>
              <p:cNvPicPr>
                <a:picLocks noGrp="1" noRot="1" noChangeAspect="1" noMove="1" noResize="1" noEditPoints="1" noAdjustHandles="1" noChangeArrowheads="1" noChangeShapeType="1" noCrop="1"/>
              </p:cNvPicPr>
              <p:nvPr/>
            </p:nvPicPr>
            <p:blipFill>
              <a:blip r:embed="rId3"/>
              <a:srcRect b="40298"/>
              <a:stretch>
                <a:fillRect/>
              </a:stretch>
            </p:blipFill>
            <p:spPr>
              <a:xfrm rot="5400000">
                <a:off x="-185629" y="185621"/>
                <a:ext cx="1066606" cy="695363"/>
              </a:xfrm>
              <a:prstGeom prst="rect">
                <a:avLst/>
              </a:prstGeom>
            </p:spPr>
          </p:pic>
        </p:grpSp>
        <p:sp>
          <p:nvSpPr>
            <p:cNvPr id="14" name="CaixaDeTexto 13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827441" y="6388473"/>
              <a:ext cx="7635839" cy="25391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R="129540" algn="ctr">
                <a:lnSpc>
                  <a:spcPct val="105000"/>
                </a:lnSpc>
                <a:spcBef>
                  <a:spcPts val="120"/>
                </a:spcBef>
                <a:buNone/>
                <a:tabLst>
                  <a:tab pos="1169670" algn="l"/>
                </a:tabLst>
              </a:pPr>
              <a:r>
                <a:rPr lang="pt-PT" sz="1000" dirty="0">
                  <a:latin typeface="Arial MT"/>
                  <a:ea typeface="Arial MT"/>
                  <a:cs typeface="Arial MT"/>
                </a:rPr>
                <a:t>CCUL4 |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Tel.:</a:t>
              </a:r>
              <a:r>
                <a:rPr lang="pt-PT" sz="1000" spc="-8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+</a:t>
              </a:r>
              <a:r>
                <a:rPr lang="pt-PT" sz="1000" spc="-7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244</a:t>
              </a:r>
              <a:r>
                <a:rPr lang="pt-PT" sz="1000" spc="-7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940.112.732</a:t>
              </a:r>
              <a:r>
                <a:rPr lang="pt-PT" sz="1000" spc="-7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|</a:t>
              </a:r>
              <a:r>
                <a:rPr lang="pt-PT" sz="1000" spc="-7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u="none" strike="noStrike" dirty="0">
                  <a:solidFill>
                    <a:srgbClr val="045FC0"/>
                  </a:solidFill>
                  <a:effectLst/>
                  <a:latin typeface="Arial MT"/>
                  <a:ea typeface="Arial MT"/>
                  <a:cs typeface="Arial MT"/>
                  <a:hlinkClick r:id="rId4"/>
                </a:rPr>
                <a:t>https://</a:t>
              </a:r>
              <a:r>
                <a:rPr lang="pt-PT" sz="1000" dirty="0">
                  <a:solidFill>
                    <a:srgbClr val="045FC0"/>
                  </a:solidFill>
                  <a:latin typeface="Arial MT"/>
                  <a:ea typeface="Arial MT"/>
                  <a:cs typeface="Arial MT"/>
                  <a:hlinkClick r:id="rId4"/>
                </a:rPr>
                <a:t>ccul.</a:t>
              </a:r>
              <a:r>
                <a:rPr lang="pt-PT" sz="1000" u="none" strike="noStrike" dirty="0">
                  <a:solidFill>
                    <a:srgbClr val="045FC0"/>
                  </a:solidFill>
                  <a:effectLst/>
                  <a:latin typeface="Arial MT"/>
                  <a:ea typeface="Arial MT"/>
                  <a:cs typeface="Arial MT"/>
                  <a:hlinkClick r:id="rId4"/>
                </a:rPr>
                <a:t>uniluanda.ao/</a:t>
              </a:r>
              <a:r>
                <a:rPr lang="pt-PT" sz="1000" spc="-70" dirty="0">
                  <a:solidFill>
                    <a:srgbClr val="045FC0"/>
                  </a:solidFill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|</a:t>
              </a:r>
              <a:r>
                <a:rPr lang="pt-PT" sz="1000" spc="-85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Rua</a:t>
              </a:r>
              <a:r>
                <a:rPr lang="pt-PT" sz="1000" spc="-8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Direita</a:t>
              </a:r>
              <a:r>
                <a:rPr lang="pt-PT" sz="1000" spc="-70" dirty="0">
                  <a:effectLst/>
                  <a:latin typeface="Arial MT"/>
                  <a:ea typeface="Arial MT"/>
                  <a:cs typeface="Arial MT"/>
                </a:rPr>
                <a:t>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da Sapu, </a:t>
              </a:r>
              <a:r>
                <a:rPr lang="pt-PT" sz="1000" dirty="0" smtClean="0">
                  <a:effectLst/>
                  <a:latin typeface="Arial MT"/>
                  <a:ea typeface="Arial MT"/>
                  <a:cs typeface="Arial MT"/>
                </a:rPr>
                <a:t>Camama, </a:t>
              </a:r>
              <a:r>
                <a:rPr lang="pt-PT" sz="1000" dirty="0">
                  <a:effectLst/>
                  <a:latin typeface="Arial MT"/>
                  <a:ea typeface="Arial MT"/>
                  <a:cs typeface="Arial MT"/>
                </a:rPr>
                <a:t>Luanda - Angola - NIF: 5000 66 20 20.</a:t>
              </a:r>
              <a:endParaRPr lang="pt-PT" sz="1100" dirty="0">
                <a:effectLst/>
                <a:latin typeface="Arial MT"/>
                <a:ea typeface="Arial MT"/>
                <a:cs typeface="Arial MT"/>
              </a:endParaRPr>
            </a:p>
          </p:txBody>
        </p:sp>
      </p:grpSp>
      <p:sp>
        <p:nvSpPr>
          <p:cNvPr id="6" name="Retângulo 5"/>
          <p:cNvSpPr/>
          <p:nvPr/>
        </p:nvSpPr>
        <p:spPr>
          <a:xfrm>
            <a:off x="2988244" y="348179"/>
            <a:ext cx="3167511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PT" sz="27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INTRODUÇÃO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Agrupar 7"/>
          <p:cNvGrpSpPr>
            <a:grpSpLocks noGrp="1" noUngrp="1" noRot="1" noMove="1" noResize="1"/>
          </p:cNvGrpSpPr>
          <p:nvPr/>
        </p:nvGrpSpPr>
        <p:grpSpPr>
          <a:xfrm>
            <a:off x="-5" y="-2"/>
            <a:ext cx="9147856" cy="1066608"/>
            <a:chOff x="-5" y="-2"/>
            <a:chExt cx="9147856" cy="1066608"/>
          </a:xfrm>
        </p:grpSpPr>
        <p:sp>
          <p:nvSpPr>
            <p:cNvPr id="7" name="Retângulo 6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 flipV="1">
              <a:off x="0" y="-2"/>
              <a:ext cx="9147851" cy="1066607"/>
            </a:xfrm>
            <a:prstGeom prst="rect">
              <a:avLst/>
            </a:prstGeom>
            <a:solidFill>
              <a:srgbClr val="956B0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2" name="Imagem 1"/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/>
            <a:srcRect b="40298"/>
            <a:stretch>
              <a:fillRect/>
            </a:stretch>
          </p:blipFill>
          <p:spPr>
            <a:xfrm rot="5400000">
              <a:off x="-185626" y="185621"/>
              <a:ext cx="1066606" cy="695363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2914015" y="339725"/>
            <a:ext cx="4009390" cy="483870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PT" sz="27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DESENVOLVIMENTO</a:t>
            </a:r>
          </a:p>
        </p:txBody>
      </p:sp>
      <p:sp>
        <p:nvSpPr>
          <p:cNvPr id="4" name="CaixaDeTexto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7441" y="6388473"/>
            <a:ext cx="763583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9540" algn="ctr">
              <a:lnSpc>
                <a:spcPct val="105000"/>
              </a:lnSpc>
              <a:spcBef>
                <a:spcPts val="120"/>
              </a:spcBef>
              <a:buNone/>
              <a:tabLst>
                <a:tab pos="1169670" algn="l"/>
              </a:tabLst>
            </a:pPr>
            <a:r>
              <a:rPr lang="pt-PT" sz="1000" dirty="0">
                <a:latin typeface="Arial MT"/>
                <a:ea typeface="Arial MT"/>
                <a:cs typeface="Arial MT"/>
              </a:rPr>
              <a:t>CCUL4 |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Tel.: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+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244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940.112.732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https://</a:t>
            </a:r>
            <a:r>
              <a:rPr lang="pt-PT" sz="1000" dirty="0">
                <a:solidFill>
                  <a:srgbClr val="045FC0"/>
                </a:solidFill>
                <a:latin typeface="Arial MT"/>
                <a:ea typeface="Arial MT"/>
                <a:cs typeface="Arial MT"/>
                <a:hlinkClick r:id="rId4"/>
              </a:rPr>
              <a:t>ccul.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uniluanda.ao/</a:t>
            </a:r>
            <a:r>
              <a:rPr lang="pt-PT" sz="1000" spc="-70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85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Rua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Direita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da Sapu, </a:t>
            </a:r>
            <a:r>
              <a:rPr lang="pt-PT" sz="1000" dirty="0" smtClean="0">
                <a:effectLst/>
                <a:latin typeface="Arial MT"/>
                <a:ea typeface="Arial MT"/>
                <a:cs typeface="Arial MT"/>
              </a:rPr>
              <a:t>Camama,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Luanda - Angola - NIF: 5000 66 20 20.</a:t>
            </a:r>
            <a:endParaRPr lang="pt-PT" sz="1100" dirty="0">
              <a:effectLst/>
              <a:latin typeface="Arial MT"/>
              <a:ea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Agrupar 7"/>
          <p:cNvGrpSpPr/>
          <p:nvPr/>
        </p:nvGrpSpPr>
        <p:grpSpPr>
          <a:xfrm>
            <a:off x="-3" y="-2"/>
            <a:ext cx="9147854" cy="1066608"/>
            <a:chOff x="-3" y="-2"/>
            <a:chExt cx="9147854" cy="1066608"/>
          </a:xfrm>
        </p:grpSpPr>
        <p:sp>
          <p:nvSpPr>
            <p:cNvPr id="7" name="Retângulo 6"/>
            <p:cNvSpPr/>
            <p:nvPr/>
          </p:nvSpPr>
          <p:spPr>
            <a:xfrm flipV="1">
              <a:off x="0" y="-2"/>
              <a:ext cx="9147851" cy="1066607"/>
            </a:xfrm>
            <a:prstGeom prst="rect">
              <a:avLst/>
            </a:prstGeom>
            <a:solidFill>
              <a:srgbClr val="956B0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3"/>
            <a:srcRect b="40298"/>
            <a:stretch>
              <a:fillRect/>
            </a:stretch>
          </p:blipFill>
          <p:spPr>
            <a:xfrm rot="5400000">
              <a:off x="-185624" y="185621"/>
              <a:ext cx="1066606" cy="695363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2914079" y="339484"/>
            <a:ext cx="3315841" cy="48474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PT" sz="27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CONCLUSÃO</a:t>
            </a:r>
          </a:p>
        </p:txBody>
      </p:sp>
      <p:sp>
        <p:nvSpPr>
          <p:cNvPr id="4" name="CaixaDeTexto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7441" y="6388473"/>
            <a:ext cx="763583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9540" algn="ctr">
              <a:lnSpc>
                <a:spcPct val="105000"/>
              </a:lnSpc>
              <a:spcBef>
                <a:spcPts val="120"/>
              </a:spcBef>
              <a:buNone/>
              <a:tabLst>
                <a:tab pos="1169670" algn="l"/>
              </a:tabLst>
            </a:pPr>
            <a:r>
              <a:rPr lang="pt-PT" sz="1000" dirty="0">
                <a:latin typeface="Arial MT"/>
                <a:ea typeface="Arial MT"/>
                <a:cs typeface="Arial MT"/>
              </a:rPr>
              <a:t>CCUL4 |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Tel.: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+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244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940.112.732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https://</a:t>
            </a:r>
            <a:r>
              <a:rPr lang="pt-PT" sz="1000" dirty="0">
                <a:solidFill>
                  <a:srgbClr val="045FC0"/>
                </a:solidFill>
                <a:latin typeface="Arial MT"/>
                <a:ea typeface="Arial MT"/>
                <a:cs typeface="Arial MT"/>
                <a:hlinkClick r:id="rId4"/>
              </a:rPr>
              <a:t>ccul.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uniluanda.ao/</a:t>
            </a:r>
            <a:r>
              <a:rPr lang="pt-PT" sz="1000" spc="-70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85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Rua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Direita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da Sapu, </a:t>
            </a:r>
            <a:r>
              <a:rPr lang="pt-PT" sz="1000" dirty="0" smtClean="0">
                <a:effectLst/>
                <a:latin typeface="Arial MT"/>
                <a:ea typeface="Arial MT"/>
                <a:cs typeface="Arial MT"/>
              </a:rPr>
              <a:t>Camama,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Luanda - Angola - NIF: 5000 66 20 20.</a:t>
            </a:r>
            <a:endParaRPr lang="pt-PT" sz="1100" dirty="0">
              <a:effectLst/>
              <a:latin typeface="Arial MT"/>
              <a:ea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8" name="Agrupar 7"/>
          <p:cNvGrpSpPr/>
          <p:nvPr/>
        </p:nvGrpSpPr>
        <p:grpSpPr>
          <a:xfrm>
            <a:off x="-3" y="-2"/>
            <a:ext cx="9147854" cy="1066608"/>
            <a:chOff x="-3" y="-2"/>
            <a:chExt cx="9147854" cy="1066608"/>
          </a:xfrm>
        </p:grpSpPr>
        <p:sp>
          <p:nvSpPr>
            <p:cNvPr id="7" name="Retângulo 6"/>
            <p:cNvSpPr/>
            <p:nvPr/>
          </p:nvSpPr>
          <p:spPr>
            <a:xfrm flipV="1">
              <a:off x="0" y="-2"/>
              <a:ext cx="9147851" cy="1066607"/>
            </a:xfrm>
            <a:prstGeom prst="rect">
              <a:avLst/>
            </a:prstGeom>
            <a:solidFill>
              <a:srgbClr val="956B0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PT" dirty="0"/>
            </a:p>
          </p:txBody>
        </p:sp>
        <p:pic>
          <p:nvPicPr>
            <p:cNvPr id="2" name="Imagem 1"/>
            <p:cNvPicPr>
              <a:picLocks noChangeAspect="1"/>
            </p:cNvPicPr>
            <p:nvPr/>
          </p:nvPicPr>
          <p:blipFill>
            <a:blip r:embed="rId3"/>
            <a:srcRect b="40298"/>
            <a:stretch>
              <a:fillRect/>
            </a:stretch>
          </p:blipFill>
          <p:spPr>
            <a:xfrm rot="5400000">
              <a:off x="-185624" y="185621"/>
              <a:ext cx="1066606" cy="695363"/>
            </a:xfrm>
            <a:prstGeom prst="rect">
              <a:avLst/>
            </a:prstGeom>
          </p:spPr>
        </p:pic>
      </p:grpSp>
      <p:sp>
        <p:nvSpPr>
          <p:cNvPr id="6" name="Retângulo 5"/>
          <p:cNvSpPr/>
          <p:nvPr/>
        </p:nvSpPr>
        <p:spPr>
          <a:xfrm>
            <a:off x="2914079" y="339484"/>
            <a:ext cx="3315841" cy="483870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BR" altLang="pt-PT" sz="27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REFERÊNCIAS</a:t>
            </a:r>
          </a:p>
        </p:txBody>
      </p:sp>
      <p:sp>
        <p:nvSpPr>
          <p:cNvPr id="4" name="CaixaDeTexto 3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7441" y="6388473"/>
            <a:ext cx="763583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9540" algn="ctr">
              <a:lnSpc>
                <a:spcPct val="105000"/>
              </a:lnSpc>
              <a:spcBef>
                <a:spcPts val="120"/>
              </a:spcBef>
              <a:buNone/>
              <a:tabLst>
                <a:tab pos="1169670" algn="l"/>
              </a:tabLst>
            </a:pPr>
            <a:r>
              <a:rPr lang="pt-PT" sz="1000" dirty="0">
                <a:latin typeface="Arial MT"/>
                <a:ea typeface="Arial MT"/>
                <a:cs typeface="Arial MT"/>
              </a:rPr>
              <a:t>CCUL4 |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Tel.: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+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244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940.112.732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https://</a:t>
            </a:r>
            <a:r>
              <a:rPr lang="pt-PT" sz="1000" dirty="0">
                <a:solidFill>
                  <a:srgbClr val="045FC0"/>
                </a:solidFill>
                <a:latin typeface="Arial MT"/>
                <a:ea typeface="Arial MT"/>
                <a:cs typeface="Arial MT"/>
                <a:hlinkClick r:id="rId4"/>
              </a:rPr>
              <a:t>ccul.</a:t>
            </a:r>
            <a:r>
              <a:rPr lang="pt-PT" sz="1000" u="none" strike="noStrike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  <a:hlinkClick r:id="rId4"/>
              </a:rPr>
              <a:t>uniluanda.ao/</a:t>
            </a:r>
            <a:r>
              <a:rPr lang="pt-PT" sz="1000" spc="-70" dirty="0">
                <a:solidFill>
                  <a:srgbClr val="045FC0"/>
                </a:solidFill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|</a:t>
            </a:r>
            <a:r>
              <a:rPr lang="pt-PT" sz="1000" spc="-85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Rua</a:t>
            </a:r>
            <a:r>
              <a:rPr lang="pt-PT" sz="1000" spc="-8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Direita</a:t>
            </a:r>
            <a:r>
              <a:rPr lang="pt-PT" sz="1000" spc="-70" dirty="0">
                <a:effectLst/>
                <a:latin typeface="Arial MT"/>
                <a:ea typeface="Arial MT"/>
                <a:cs typeface="Arial MT"/>
              </a:rPr>
              <a:t>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da Sapu, </a:t>
            </a:r>
            <a:r>
              <a:rPr lang="pt-PT" sz="1000" dirty="0" smtClean="0">
                <a:effectLst/>
                <a:latin typeface="Arial MT"/>
                <a:ea typeface="Arial MT"/>
                <a:cs typeface="Arial MT"/>
              </a:rPr>
              <a:t>Camama, </a:t>
            </a:r>
            <a:r>
              <a:rPr lang="pt-PT" sz="1000" dirty="0">
                <a:effectLst/>
                <a:latin typeface="Arial MT"/>
                <a:ea typeface="Arial MT"/>
                <a:cs typeface="Arial MT"/>
              </a:rPr>
              <a:t>Luanda - Angola - NIF: 5000 66 20 20.</a:t>
            </a:r>
            <a:endParaRPr lang="pt-PT" sz="1100" dirty="0">
              <a:effectLst/>
              <a:latin typeface="Arial MT"/>
              <a:ea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4502720" y="3082752"/>
            <a:ext cx="138564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pt-PT" sz="405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89379" y="3429000"/>
            <a:ext cx="5917706" cy="1591945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pt-PT" sz="2700" dirty="0">
                <a:ln w="0"/>
                <a:solidFill>
                  <a:srgbClr val="956B08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Título da Comunicação</a:t>
            </a:r>
          </a:p>
          <a:p>
            <a:pPr algn="ctr"/>
            <a:endParaRPr lang="pt-PT" sz="2700" dirty="0">
              <a:ln w="0"/>
              <a:solidFill>
                <a:srgbClr val="956B08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ahnschrift" panose="020B0502040204020203" pitchFamily="34" charset="0"/>
            </a:endParaRPr>
          </a:p>
          <a:p>
            <a:pPr algn="ctr"/>
            <a:r>
              <a:rPr lang="pt-BR" altLang="pt-PT" sz="2700" dirty="0">
                <a:ln w="0"/>
                <a:solidFill>
                  <a:srgbClr val="956B08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Contactos </a:t>
            </a:r>
            <a:r>
              <a:rPr lang="pt-PT" sz="2700" dirty="0">
                <a:ln w="0"/>
                <a:solidFill>
                  <a:srgbClr val="956B08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</a:rPr>
              <a:t>do/s autor/es</a:t>
            </a:r>
          </a:p>
          <a:p>
            <a:pPr algn="ctr"/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E-mail - site - telemóvel</a:t>
            </a:r>
          </a:p>
        </p:txBody>
      </p:sp>
      <p:pic>
        <p:nvPicPr>
          <p:cNvPr id="14" name="Imagem 13"/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rcRect b="40298"/>
          <a:stretch>
            <a:fillRect/>
          </a:stretch>
        </p:blipFill>
        <p:spPr>
          <a:xfrm rot="5400000">
            <a:off x="-2710547" y="2710543"/>
            <a:ext cx="6858003" cy="1436919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910" y="5981243"/>
            <a:ext cx="2700922" cy="640141"/>
          </a:xfrm>
          <a:prstGeom prst="rect">
            <a:avLst/>
          </a:prstGeom>
        </p:spPr>
      </p:pic>
      <p:graphicFrame>
        <p:nvGraphicFramePr>
          <p:cNvPr id="25" name="Objeto 24"/>
          <p:cNvGraphicFramePr>
            <a:graphicFrameLocks noChangeAspect="1"/>
          </p:cNvGraphicFramePr>
          <p:nvPr/>
        </p:nvGraphicFramePr>
        <p:xfrm>
          <a:off x="3496554" y="345952"/>
          <a:ext cx="2150891" cy="1570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orelDRAW" r:id="rId5" imgW="6755130" imgH="4932680" progId="CorelDraw.Graphic.17">
                  <p:embed/>
                </p:oleObj>
              </mc:Choice>
              <mc:Fallback>
                <p:oleObj name="CorelDRAW" r:id="rId5" imgW="6755130" imgH="4932680" progId="CorelDraw.Graphic.17">
                  <p:embed/>
                  <p:pic>
                    <p:nvPicPr>
                      <p:cNvPr id="0" name="Objeto 2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496554" y="345952"/>
                        <a:ext cx="2150891" cy="15707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CaixaDeTexto 26"/>
          <p:cNvSpPr txBox="1"/>
          <p:nvPr/>
        </p:nvSpPr>
        <p:spPr>
          <a:xfrm>
            <a:off x="1582615" y="2211806"/>
            <a:ext cx="6124470" cy="9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b="1" dirty="0"/>
              <a:t>SOB O LEMA: "POLÍTICAS E ESTRATÉGIAS PARA O DESENVOLVIMENTO DAS INSTITUIÇÕES DE ENSINO SUPERIOR"</a:t>
            </a:r>
          </a:p>
        </p:txBody>
      </p:sp>
      <p:sp>
        <p:nvSpPr>
          <p:cNvPr id="10" name="Text Box 3"/>
          <p:cNvSpPr txBox="1"/>
          <p:nvPr/>
        </p:nvSpPr>
        <p:spPr>
          <a:xfrm>
            <a:off x="2285999" y="5797093"/>
            <a:ext cx="4572000" cy="3683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Luanda, </a:t>
            </a:r>
            <a:r>
              <a:rPr lang="pt-BR" altLang="pt-PT" dirty="0" smtClean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Maio </a:t>
            </a:r>
            <a:r>
              <a:rPr lang="pt-BR" altLang="pt-PT" dirty="0">
                <a:ln w="0"/>
                <a:solidFill>
                  <a:srgbClr val="AC600F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ahnschrift" panose="020B0502040204020203" pitchFamily="34" charset="0"/>
                <a:sym typeface="+mn-ea"/>
              </a:rPr>
              <a:t>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ctr">
          <a:defRPr sz="500" b="1" dirty="0">
            <a:solidFill>
              <a:srgbClr val="AC600F"/>
            </a:solidFill>
            <a:latin typeface="Bahnschrift" panose="020B0502040204020203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</TotalTime>
  <Words>199</Words>
  <Application>Microsoft Office PowerPoint</Application>
  <PresentationFormat>Apresentação na tela (4:3)</PresentationFormat>
  <Paragraphs>24</Paragraphs>
  <Slides>6</Slides>
  <Notes>4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3" baseType="lpstr">
      <vt:lpstr>Arial</vt:lpstr>
      <vt:lpstr>Arial MT</vt:lpstr>
      <vt:lpstr>Bahnschrift</vt:lpstr>
      <vt:lpstr>Calibri</vt:lpstr>
      <vt:lpstr>Calibri Light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Rómulo Rosa</dc:creator>
  <cp:lastModifiedBy>Sebastião Dos Santos</cp:lastModifiedBy>
  <cp:revision>85</cp:revision>
  <dcterms:created xsi:type="dcterms:W3CDTF">2026-05-13T11:17:02Z</dcterms:created>
  <dcterms:modified xsi:type="dcterms:W3CDTF">2026-05-13T12:00:08Z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D012DAEB98E649A78934C51E1679E12D_12</vt:lpwstr>
  </property>
  <property fmtid="{D5CDD505-2E9C-101B-9397-08002B2CF9AE}" pid="3" name="KSOProductBuildVer">
    <vt:lpwstr>1033-12.1.23143.23143</vt:lpwstr>
  </property>
</Properties>
</file>